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9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1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2A5A2-78BE-4E13-BE5D-D72C5FE826E3}" type="datetimeFigureOut">
              <a:rPr lang="en-US"/>
              <a:t>12/22/2016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E3ED4-C2AF-4C71-AE67-A58639904294}" type="slidenum">
              <a:rPr lang="en-US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767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E3ED4-C2AF-4C71-AE67-A58639904294}" type="slidenum">
              <a:rPr lang="en-US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1173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E3ED4-C2AF-4C71-AE67-A58639904294}" type="slidenum">
              <a:rPr lang="en-US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2394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E3ED4-C2AF-4C71-AE67-A58639904294}" type="slidenum">
              <a:rPr lang="en-US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1303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E3ED4-C2AF-4C71-AE67-A58639904294}" type="slidenum">
              <a:rPr lang="en-US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8936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E3ED4-C2AF-4C71-AE67-A58639904294}" type="slidenum">
              <a:rPr lang="en-US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0327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E3ED4-C2AF-4C71-AE67-A58639904294}" type="slidenum">
              <a:rPr lang="en-US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4779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E3ED4-C2AF-4C71-AE67-A58639904294}" type="slidenum">
              <a:rPr lang="en-US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6490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E3ED4-C2AF-4C71-AE67-A58639904294}" type="slidenum">
              <a:rPr lang="en-US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2830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E3ED4-C2AF-4C71-AE67-A58639904294}" type="slidenum">
              <a:rPr lang="en-US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2436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E3ED4-C2AF-4C71-AE67-A58639904294}" type="slidenum">
              <a:rPr lang="en-US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2165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E3ED4-C2AF-4C71-AE67-A58639904294}" type="slidenum">
              <a:rPr lang="en-US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4349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E3ED4-C2AF-4C71-AE67-A58639904294}" type="slidenum">
              <a:rPr lang="en-US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9656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E3ED4-C2AF-4C71-AE67-A58639904294}" type="slidenum">
              <a:rPr lang="en-US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5292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E3ED4-C2AF-4C71-AE67-A58639904294}" type="slidenum">
              <a:rPr lang="en-US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6104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E3ED4-C2AF-4C71-AE67-A58639904294}" type="slidenum">
              <a:rPr lang="en-US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2902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E3ED4-C2AF-4C71-AE67-A58639904294}" type="slidenum">
              <a:rPr lang="en-US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17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464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339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118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 dirty="0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6047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081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12/22/2016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44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12/22/2016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862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1332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18895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1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89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199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12/22/2016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819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12/22/2016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112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12/22/2016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42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12/22/2016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618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18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12/22/2016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5077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IT-IT" b="1" dirty="0">
                <a:solidFill>
                  <a:srgbClr val="EBEBEB"/>
                </a:solidFill>
              </a:rPr>
              <a:t>Design </a:t>
            </a:r>
            <a:r>
              <a:rPr lang="IT-IT" b="1" dirty="0" err="1">
                <a:solidFill>
                  <a:srgbClr val="EBEBEB"/>
                </a:solidFill>
              </a:rPr>
              <a:t>Document</a:t>
            </a:r>
            <a:endParaRPr lang="IT-IT" b="1" dirty="0">
              <a:solidFill>
                <a:srgbClr val="EBEBEB"/>
              </a:solidFill>
              <a:latin typeface="Century Gothic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r"/>
            <a:r>
              <a:rPr lang="IT-IT" dirty="0">
                <a:solidFill>
                  <a:srgbClr val="92D050"/>
                </a:solidFill>
              </a:rPr>
              <a:t>PICCIRILLO LUCA</a:t>
            </a:r>
            <a:r>
              <a:rPr lang="IT-IT" dirty="0">
                <a:solidFill>
                  <a:schemeClr val="tx1"/>
                </a:solidFill>
              </a:rPr>
              <a:t> </a:t>
            </a:r>
            <a:endParaRPr lang="IT-IT">
              <a:solidFill>
                <a:schemeClr val="tx1"/>
              </a:solidFill>
            </a:endParaRPr>
          </a:p>
          <a:p>
            <a:pPr algn="r"/>
            <a:r>
              <a:rPr lang="IT-IT" dirty="0">
                <a:solidFill>
                  <a:srgbClr val="92D050"/>
                </a:solidFill>
              </a:rPr>
              <a:t>ZAMPOGNA GIAN LUCA</a:t>
            </a:r>
            <a:r>
              <a:rPr lang="IT-IT" dirty="0">
                <a:solidFill>
                  <a:schemeClr val="tx1"/>
                </a:solidFill>
              </a:rPr>
              <a:t> </a:t>
            </a:r>
            <a:endParaRPr lang="IT-IT">
              <a:solidFill>
                <a:schemeClr val="tx1"/>
              </a:solidFill>
            </a:endParaRPr>
          </a:p>
          <a:p>
            <a:pPr algn="r"/>
            <a:r>
              <a:rPr lang="IT-IT" dirty="0">
                <a:solidFill>
                  <a:srgbClr val="92D050"/>
                </a:solidFill>
              </a:rPr>
              <a:t>ZINI EDOARDO</a:t>
            </a:r>
            <a:r>
              <a:rPr lang="IT-IT" dirty="0">
                <a:solidFill>
                  <a:schemeClr val="tx1"/>
                </a:solidFill>
              </a:rPr>
              <a:t> </a:t>
            </a:r>
            <a:endParaRPr lang="IT-IT">
              <a:solidFill>
                <a:schemeClr val="tx1"/>
              </a:solidFill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31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46113" y="452438"/>
            <a:ext cx="2986739" cy="3783023"/>
          </a:xfrm>
        </p:spPr>
        <p:txBody>
          <a:bodyPr/>
          <a:lstStyle/>
          <a:p>
            <a:r>
              <a:rPr lang="IT-IT" b="1" dirty="0" err="1"/>
              <a:t>Sequence</a:t>
            </a:r>
            <a:r>
              <a:rPr lang="IT-IT" b="1" dirty="0"/>
              <a:t>:</a:t>
            </a:r>
            <a:br>
              <a:rPr lang="IT-IT" b="1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EBEBEB"/>
                </a:solidFill>
                <a:latin typeface="Century Gothic"/>
              </a:rPr>
              <a:t>Ride</a:t>
            </a:r>
            <a:endParaRPr lang="IT-IT" dirty="0"/>
          </a:p>
        </p:txBody>
      </p:sp>
      <p:pic>
        <p:nvPicPr>
          <p:cNvPr id="4" name="Immagine 3" descr="Rid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76200"/>
            <a:ext cx="7743551" cy="668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66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90625" y="95250"/>
            <a:ext cx="10295439" cy="873890"/>
          </a:xfrm>
        </p:spPr>
        <p:txBody>
          <a:bodyPr/>
          <a:lstStyle/>
          <a:p>
            <a:r>
              <a:rPr lang="IT-IT" b="1" dirty="0" err="1"/>
              <a:t>Sequence</a:t>
            </a:r>
            <a:r>
              <a:rPr lang="IT-IT" b="1" dirty="0"/>
              <a:t>: </a:t>
            </a:r>
            <a:r>
              <a:rPr lang="IT-IT" dirty="0">
                <a:solidFill>
                  <a:srgbClr val="EBEBEB"/>
                </a:solidFill>
                <a:latin typeface="Century Gothic"/>
              </a:rPr>
              <a:t>Money </a:t>
            </a:r>
            <a:r>
              <a:rPr lang="IT-IT" dirty="0" err="1">
                <a:solidFill>
                  <a:srgbClr val="EBEBEB"/>
                </a:solidFill>
                <a:latin typeface="Century Gothic"/>
              </a:rPr>
              <a:t>Saving</a:t>
            </a:r>
            <a:r>
              <a:rPr lang="IT-IT" dirty="0">
                <a:solidFill>
                  <a:srgbClr val="EBEBEB"/>
                </a:solidFill>
                <a:latin typeface="Century Gothic"/>
              </a:rPr>
              <a:t> option</a:t>
            </a:r>
          </a:p>
        </p:txBody>
      </p:sp>
      <p:pic>
        <p:nvPicPr>
          <p:cNvPr id="3" name="Immagine 2" descr="MS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972269"/>
            <a:ext cx="10579556" cy="565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40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90625" y="95250"/>
            <a:ext cx="10295439" cy="873890"/>
          </a:xfrm>
        </p:spPr>
        <p:txBody>
          <a:bodyPr/>
          <a:lstStyle/>
          <a:p>
            <a:r>
              <a:rPr lang="IT-IT" b="1" dirty="0" err="1"/>
              <a:t>Sequence</a:t>
            </a:r>
            <a:r>
              <a:rPr lang="IT-IT" b="1" dirty="0"/>
              <a:t>:</a:t>
            </a:r>
            <a:r>
              <a:rPr lang="IT-IT" dirty="0"/>
              <a:t> list</a:t>
            </a:r>
            <a:r>
              <a:rPr lang="IT-IT" dirty="0">
                <a:solidFill>
                  <a:srgbClr val="EBEBEB"/>
                </a:solidFill>
                <a:latin typeface="Century Gothic"/>
              </a:rPr>
              <a:t> of Special Parking </a:t>
            </a:r>
            <a:r>
              <a:rPr lang="IT-IT" dirty="0" err="1">
                <a:solidFill>
                  <a:srgbClr val="EBEBEB"/>
                </a:solidFill>
                <a:latin typeface="Century Gothic"/>
              </a:rPr>
              <a:t>Areas</a:t>
            </a:r>
            <a:endParaRPr lang="IT-IT" dirty="0">
              <a:solidFill>
                <a:srgbClr val="EBEBEB"/>
              </a:solidFill>
              <a:latin typeface="Century Gothic"/>
            </a:endParaRPr>
          </a:p>
        </p:txBody>
      </p:sp>
      <p:pic>
        <p:nvPicPr>
          <p:cNvPr id="3" name="Immagine 2" descr="MS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5" y="752475"/>
            <a:ext cx="9584753" cy="59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27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rgbClr val="EBEBEB"/>
                </a:solidFill>
              </a:rPr>
              <a:t>UX:</a:t>
            </a:r>
            <a:r>
              <a:rPr lang="IT-IT" dirty="0">
                <a:solidFill>
                  <a:srgbClr val="EBEBEB"/>
                </a:solidFill>
              </a:rPr>
              <a:t> 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EBEBEB"/>
                </a:solidFill>
              </a:rPr>
              <a:t>User 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EBEBEB"/>
                </a:solidFill>
              </a:rPr>
              <a:t>Device 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EBEBEB"/>
                </a:solidFill>
              </a:rPr>
              <a:t>Mobile 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 err="1">
                <a:solidFill>
                  <a:srgbClr val="EBEBEB"/>
                </a:solidFill>
              </a:rPr>
              <a:t>App</a:t>
            </a:r>
          </a:p>
        </p:txBody>
      </p:sp>
      <p:pic>
        <p:nvPicPr>
          <p:cNvPr id="3" name="Immagine 2" descr="UXMobileAp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0" y="161925"/>
            <a:ext cx="4497444" cy="65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08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UXMobileApp-part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114300"/>
            <a:ext cx="9453185" cy="667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98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UXMobileApp-part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57150"/>
            <a:ext cx="8795343" cy="668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83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rgbClr val="EBEBEB"/>
                </a:solidFill>
              </a:rPr>
              <a:t>UX:</a:t>
            </a:r>
            <a:r>
              <a:rPr lang="IT-IT" dirty="0">
                <a:solidFill>
                  <a:srgbClr val="EBEBEB"/>
                </a:solidFill>
              </a:rPr>
              <a:t> 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 err="1">
                <a:solidFill>
                  <a:srgbClr val="EBEBEB"/>
                </a:solidFill>
                <a:latin typeface="Century Gothic"/>
              </a:rPr>
              <a:t>Onboard</a:t>
            </a:r>
            <a:r>
              <a:rPr lang="IT-IT" dirty="0">
                <a:solidFill>
                  <a:srgbClr val="EBEBEB"/>
                </a:solidFill>
                <a:latin typeface="Century Gothic"/>
              </a:rPr>
              <a:t> </a:t>
            </a:r>
            <a:br>
              <a:rPr lang="IT-IT" dirty="0">
                <a:solidFill>
                  <a:schemeClr val="tx1"/>
                </a:solidFill>
                <a:latin typeface="Century Gothic"/>
              </a:rPr>
            </a:br>
            <a:r>
              <a:rPr lang="IT-IT" dirty="0">
                <a:solidFill>
                  <a:srgbClr val="EBEBEB"/>
                </a:solidFill>
                <a:latin typeface="Century Gothic"/>
              </a:rPr>
              <a:t>Ride </a:t>
            </a:r>
            <a:br>
              <a:rPr lang="IT-IT" dirty="0">
                <a:solidFill>
                  <a:schemeClr val="tx1"/>
                </a:solidFill>
                <a:latin typeface="Century Gothic"/>
              </a:rPr>
            </a:br>
            <a:r>
              <a:rPr lang="IT-IT" dirty="0">
                <a:solidFill>
                  <a:srgbClr val="EBEBEB"/>
                </a:solidFill>
                <a:latin typeface="Century Gothic"/>
              </a:rPr>
              <a:t>Assistant</a:t>
            </a:r>
          </a:p>
        </p:txBody>
      </p:sp>
      <p:pic>
        <p:nvPicPr>
          <p:cNvPr id="3" name="Immagine 2" descr="UXCarAp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450" y="161925"/>
            <a:ext cx="4138133" cy="650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58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6600" b="1" dirty="0">
                <a:solidFill>
                  <a:srgbClr val="EBEBEB"/>
                </a:solidFill>
              </a:rPr>
              <a:t>Architecture</a:t>
            </a:r>
            <a:endParaRPr lang="IT-IT" sz="6600" dirty="0">
              <a:solidFill>
                <a:srgbClr val="FFFFFF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03313" y="2052638"/>
            <a:ext cx="5000100" cy="419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3600" dirty="0"/>
              <a:t>Cloud </a:t>
            </a:r>
            <a:r>
              <a:rPr lang="IT-IT" sz="3600" dirty="0" err="1"/>
              <a:t>oriented</a:t>
            </a:r>
          </a:p>
          <a:p>
            <a:r>
              <a:rPr lang="IT-IT" sz="3600" dirty="0"/>
              <a:t>Multi </a:t>
            </a:r>
            <a:r>
              <a:rPr lang="IT-IT" sz="3600" dirty="0" err="1"/>
              <a:t>tier</a:t>
            </a:r>
          </a:p>
          <a:p>
            <a:r>
              <a:rPr lang="IT-IT" sz="3600" dirty="0"/>
              <a:t>Distributed</a:t>
            </a:r>
          </a:p>
        </p:txBody>
      </p:sp>
      <p:pic>
        <p:nvPicPr>
          <p:cNvPr id="5" name="Immagine 4" descr="Architecture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0" y="180975"/>
            <a:ext cx="3769627" cy="629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5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Architectur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57150"/>
            <a:ext cx="7947458" cy="673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95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Architectur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65784"/>
            <a:ext cx="8187058" cy="680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56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SB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171450"/>
            <a:ext cx="8882611" cy="660061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5750" y="266700"/>
            <a:ext cx="3601112" cy="4718050"/>
          </a:xfrm>
        </p:spPr>
        <p:txBody>
          <a:bodyPr/>
          <a:lstStyle/>
          <a:p>
            <a:r>
              <a:rPr lang="IT-IT" b="1" dirty="0">
                <a:solidFill>
                  <a:srgbClr val="EBEBEB"/>
                </a:solidFill>
                <a:latin typeface="Century Gothic"/>
              </a:rPr>
              <a:t>Compone</a:t>
            </a:r>
            <a:r>
              <a:rPr lang="IT-IT" b="1" dirty="0">
                <a:solidFill>
                  <a:srgbClr val="7F7F7F"/>
                </a:solidFill>
                <a:latin typeface="Century Gothic"/>
              </a:rPr>
              <a:t>nt:</a:t>
            </a:r>
            <a:br>
              <a:rPr lang="IT-IT" b="1" dirty="0">
                <a:solidFill>
                  <a:schemeClr val="tx1"/>
                </a:solidFill>
                <a:latin typeface="Century Gothic"/>
              </a:rPr>
            </a:br>
            <a:r>
              <a:rPr lang="IT-IT" dirty="0">
                <a:solidFill>
                  <a:srgbClr val="FFFFFF"/>
                </a:solidFill>
                <a:latin typeface="Century Gothic"/>
              </a:rPr>
              <a:t>S</a:t>
            </a:r>
            <a:r>
              <a:rPr lang="IT-IT" dirty="0">
                <a:solidFill>
                  <a:schemeClr val="tx1"/>
                </a:solidFill>
                <a:latin typeface="Century Gothic"/>
              </a:rPr>
              <a:t>ervice Business Logic </a:t>
            </a:r>
            <a:endParaRPr lang="it-IT" dirty="0">
              <a:solidFill>
                <a:schemeClr val="tx1"/>
              </a:solidFill>
              <a:latin typeface="Century Gothic"/>
            </a:endParaRPr>
          </a:p>
          <a:p>
            <a:endParaRPr lang="IT-IT" dirty="0">
              <a:solidFill>
                <a:srgbClr val="EBEBEB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46624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5750" y="266700"/>
            <a:ext cx="10046636" cy="727075"/>
          </a:xfrm>
        </p:spPr>
        <p:txBody>
          <a:bodyPr/>
          <a:lstStyle/>
          <a:p>
            <a:r>
              <a:rPr lang="IT-IT" b="1" dirty="0">
                <a:solidFill>
                  <a:srgbClr val="FFFFFF"/>
                </a:solidFill>
                <a:latin typeface="Century Gothic"/>
              </a:rPr>
              <a:t>Component: </a:t>
            </a:r>
            <a:r>
              <a:rPr lang="IT-IT" dirty="0">
                <a:solidFill>
                  <a:srgbClr val="FFFFFF"/>
                </a:solidFill>
                <a:latin typeface="Helvetica"/>
              </a:rPr>
              <a:t>User Device Mobile </a:t>
            </a:r>
            <a:r>
              <a:rPr lang="IT-IT" dirty="0" err="1">
                <a:solidFill>
                  <a:srgbClr val="FFFFFF"/>
                </a:solidFill>
                <a:latin typeface="Helvetica"/>
              </a:rPr>
              <a:t>App</a:t>
            </a:r>
            <a:endParaRPr lang="IT-IT" dirty="0">
              <a:solidFill>
                <a:srgbClr val="FFFFFF"/>
              </a:solidFill>
              <a:latin typeface="Helvetica"/>
            </a:endParaRPr>
          </a:p>
          <a:p>
            <a:endParaRPr lang="IT-IT" b="1" dirty="0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3" name="Immagine 2" descr="MobileAp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999945"/>
            <a:ext cx="9628451" cy="574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03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5750" y="266700"/>
            <a:ext cx="10046636" cy="727075"/>
          </a:xfrm>
        </p:spPr>
        <p:txBody>
          <a:bodyPr/>
          <a:lstStyle/>
          <a:p>
            <a:r>
              <a:rPr lang="IT-IT" b="1" dirty="0">
                <a:solidFill>
                  <a:srgbClr val="FFFFFF"/>
                </a:solidFill>
                <a:latin typeface="Century Gothic"/>
              </a:rPr>
              <a:t>Component: </a:t>
            </a:r>
            <a:r>
              <a:rPr lang="IT-IT" dirty="0" err="1">
                <a:solidFill>
                  <a:srgbClr val="FFFFFF"/>
                </a:solidFill>
                <a:latin typeface="Helvetica"/>
              </a:rPr>
              <a:t>Onboard</a:t>
            </a:r>
            <a:r>
              <a:rPr lang="IT-IT" dirty="0">
                <a:solidFill>
                  <a:srgbClr val="FFFFFF"/>
                </a:solidFill>
                <a:latin typeface="Helvetica"/>
              </a:rPr>
              <a:t> Ride Assistant</a:t>
            </a:r>
          </a:p>
          <a:p>
            <a:endParaRPr lang="IT-IT" b="1" dirty="0">
              <a:solidFill>
                <a:srgbClr val="FFFFFF"/>
              </a:solidFill>
              <a:latin typeface="Century Gothic"/>
            </a:endParaRPr>
          </a:p>
          <a:p>
            <a:endParaRPr lang="IT-IT" b="1" dirty="0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4" name="Immagine 3" descr="CarAp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1000125"/>
            <a:ext cx="11763283" cy="559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24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Deployment</a:t>
            </a:r>
            <a:endParaRPr lang="IT-IT" b="1" dirty="0">
              <a:solidFill>
                <a:srgbClr val="EBEBEB"/>
              </a:solidFill>
              <a:latin typeface="Century Gothic"/>
            </a:endParaRPr>
          </a:p>
        </p:txBody>
      </p:sp>
      <p:pic>
        <p:nvPicPr>
          <p:cNvPr id="4" name="Immagine 3" descr="Deploym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95250"/>
            <a:ext cx="6310163" cy="664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86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46113" y="452438"/>
            <a:ext cx="2986739" cy="3783023"/>
          </a:xfrm>
        </p:spPr>
        <p:txBody>
          <a:bodyPr/>
          <a:lstStyle/>
          <a:p>
            <a:r>
              <a:rPr lang="IT-IT" b="1" dirty="0" err="1"/>
              <a:t>Sequence</a:t>
            </a:r>
            <a:r>
              <a:rPr lang="IT-IT" b="1" dirty="0"/>
              <a:t>:</a:t>
            </a:r>
            <a:br>
              <a:rPr lang="IT-IT" b="1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EBEBEB"/>
                </a:solidFill>
                <a:latin typeface="Century Gothic"/>
              </a:rPr>
              <a:t>Car</a:t>
            </a:r>
            <a:br>
              <a:rPr lang="IT-IT" b="1" dirty="0">
                <a:solidFill>
                  <a:schemeClr val="tx1"/>
                </a:solidFill>
              </a:rPr>
            </a:br>
            <a:r>
              <a:rPr lang="IT-IT" dirty="0" err="1">
                <a:solidFill>
                  <a:srgbClr val="EBEBEB"/>
                </a:solidFill>
                <a:latin typeface="Century Gothic"/>
              </a:rPr>
              <a:t>Unlocking</a:t>
            </a:r>
            <a:endParaRPr lang="IT-IT" dirty="0" err="1"/>
          </a:p>
        </p:txBody>
      </p:sp>
      <p:pic>
        <p:nvPicPr>
          <p:cNvPr id="6" name="Immagine 5" descr="CarUnlo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350" y="600075"/>
            <a:ext cx="8502969" cy="579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780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0</Words>
  <Application>Microsoft Office PowerPoint</Application>
  <PresentationFormat>Widescreen</PresentationFormat>
  <Paragraphs>0</Paragraphs>
  <Slides>16</Slides>
  <Notes>16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17" baseType="lpstr">
      <vt:lpstr>Ione</vt:lpstr>
      <vt:lpstr>Design Document</vt:lpstr>
      <vt:lpstr>Architecture</vt:lpstr>
      <vt:lpstr>Presentazione standard di PowerPoint</vt:lpstr>
      <vt:lpstr>Presentazione standard di PowerPoint</vt:lpstr>
      <vt:lpstr>Component: Service Business Logic  </vt:lpstr>
      <vt:lpstr>Component: User Device Mobile App </vt:lpstr>
      <vt:lpstr>Component: Onboard Ride Assistant  </vt:lpstr>
      <vt:lpstr>Deployment</vt:lpstr>
      <vt:lpstr>Sequence: Car Unlocking</vt:lpstr>
      <vt:lpstr>Sequence: Ride</vt:lpstr>
      <vt:lpstr>Sequence: Money Saving option</vt:lpstr>
      <vt:lpstr>Sequence: list of Special Parking Areas</vt:lpstr>
      <vt:lpstr>UX:  User  Device  Mobile  App</vt:lpstr>
      <vt:lpstr>Presentazione standard di PowerPoint</vt:lpstr>
      <vt:lpstr>Presentazione standard di PowerPoint</vt:lpstr>
      <vt:lpstr>UX:  Onboard  Ride  Assistant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Petr Barborik</dc:creator>
  <cp:lastModifiedBy>Petr Barborik</cp:lastModifiedBy>
  <cp:revision>8</cp:revision>
  <dcterms:created xsi:type="dcterms:W3CDTF">2013-08-01T12:31:15Z</dcterms:created>
  <dcterms:modified xsi:type="dcterms:W3CDTF">2016-12-22T12:55:17Z</dcterms:modified>
</cp:coreProperties>
</file>